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1/31/2021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1/31/2021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0CAE-F9E3-4C58-B171-8D87EE55DD6A}"/>
              </a:ext>
            </a:extLst>
          </p:cNvPr>
          <p:cNvSpPr>
            <a:spLocks noGrp="1"/>
          </p:cNvSpPr>
          <p:nvPr>
            <p:ph type="ctrTitle"/>
          </p:nvPr>
        </p:nvSpPr>
        <p:spPr/>
        <p: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Analysis on Ideal Locations for opening Indian Restaurants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9FA06701-F08C-4E7E-B834-3BACFCE86F59}"/>
              </a:ext>
            </a:extLst>
          </p:cNvPr>
          <p:cNvSpPr>
            <a:spLocks noGrp="1"/>
          </p:cNvSpPr>
          <p:nvPr>
            <p:ph type="subTitle" idx="1"/>
          </p:nvPr>
        </p:nvSpPr>
        <p:spPr/>
        <p:txBody>
          <a:bodyPr/>
          <a:lstStyle/>
          <a:p>
            <a:pPr algn="ctr"/>
            <a:r>
              <a:rPr lang="en-US" dirty="0"/>
              <a:t>By</a:t>
            </a:r>
          </a:p>
          <a:p>
            <a:pPr algn="ctr"/>
            <a:r>
              <a:rPr lang="en-US" dirty="0"/>
              <a:t>Deepika Vasu Kumar</a:t>
            </a:r>
          </a:p>
        </p:txBody>
      </p:sp>
    </p:spTree>
    <p:extLst>
      <p:ext uri="{BB962C8B-B14F-4D97-AF65-F5344CB8AC3E}">
        <p14:creationId xmlns:p14="http://schemas.microsoft.com/office/powerpoint/2010/main" val="151783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F2B5-BE1A-497B-A888-66D4C40A905B}"/>
              </a:ext>
            </a:extLst>
          </p:cNvPr>
          <p:cNvSpPr>
            <a:spLocks noGrp="1"/>
          </p:cNvSpPr>
          <p:nvPr>
            <p:ph type="title"/>
          </p:nvPr>
        </p:nvSpPr>
        <p:spPr/>
        <p:txBody>
          <a:bodyPr/>
          <a:lstStyle/>
          <a:p>
            <a:pPr algn="ctr"/>
            <a:r>
              <a:rPr lang="en-US" dirty="0"/>
              <a:t>Result</a:t>
            </a:r>
          </a:p>
        </p:txBody>
      </p:sp>
      <p:sp>
        <p:nvSpPr>
          <p:cNvPr id="3" name="Content Placeholder 2">
            <a:extLst>
              <a:ext uri="{FF2B5EF4-FFF2-40B4-BE49-F238E27FC236}">
                <a16:creationId xmlns:a16="http://schemas.microsoft.com/office/drawing/2014/main" id="{71C6725A-798D-41DF-882C-17D0323E253F}"/>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Our goal is to analyze the locations for stakeholders which has no Indian restaurant with one or more restaurants and close to city center as possible.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And we have achieved the same by fetching the source data from multiple sources and cleansing the data as required and we have visualized the same using folium map.</a:t>
            </a:r>
          </a:p>
          <a:p>
            <a:endParaRPr lang="en-US" dirty="0"/>
          </a:p>
        </p:txBody>
      </p:sp>
    </p:spTree>
    <p:extLst>
      <p:ext uri="{BB962C8B-B14F-4D97-AF65-F5344CB8AC3E}">
        <p14:creationId xmlns:p14="http://schemas.microsoft.com/office/powerpoint/2010/main" val="330798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1A1D-6F70-43D2-B078-93DA83D536B2}"/>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60CA063D-AD2C-4369-8700-AD0E0A99A577}"/>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 this analysis, we have learnt the factors involved in evaluating and suggesting venues.</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This type of analysis reduces the likelihood of failure for any stakeholders.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And it enforces the significance of data analysis in any decision-making skills.</a:t>
            </a:r>
          </a:p>
          <a:p>
            <a:endParaRPr lang="en-US" dirty="0"/>
          </a:p>
        </p:txBody>
      </p:sp>
    </p:spTree>
    <p:extLst>
      <p:ext uri="{BB962C8B-B14F-4D97-AF65-F5344CB8AC3E}">
        <p14:creationId xmlns:p14="http://schemas.microsoft.com/office/powerpoint/2010/main" val="41729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B69D-2147-4A1A-8D98-4D31EBABC21C}"/>
              </a:ext>
            </a:extLst>
          </p:cNvPr>
          <p:cNvSpPr>
            <a:spLocks noGrp="1"/>
          </p:cNvSpPr>
          <p:nvPr>
            <p:ph type="title"/>
          </p:nvPr>
        </p:nvSpPr>
        <p:spPr/>
        <p: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Problem and Discussion of the Background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29F2EFF-D7C0-4B7E-BF73-70CEA9BB9BB5}"/>
              </a:ext>
            </a:extLst>
          </p:cNvPr>
          <p:cNvSpPr>
            <a:spLocks noGrp="1"/>
          </p:cNvSpPr>
          <p:nvPr>
            <p:ph idx="1"/>
          </p:nvPr>
        </p:nvSpPr>
        <p:spPr/>
        <p:txBody>
          <a:bodyPr>
            <a:normAutofit lnSpcReduction="10000"/>
          </a:bodyPr>
          <a:lstStyle/>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project, we will try to recommend ideal locations to open restaurant, in specific Indian restaurants in Toronto city.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Location of restaurant plays a significant role in business’s success. So, its crucial that we make right choice on deciding the location before we open up the business.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research says, the restaurants near the competitors will not only give us access to their excess customers but also a chance to prove our products quality.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we are going to look into the following key things to decide on the location.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“Locations with one or more restaurants”, “Locations with no Indian restaurants” and “Locations which are close to city center as possible”. Our target audience are potential investors who are keen on opening up Indian restaurant in Toronto City.</a:t>
            </a:r>
          </a:p>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By obtaining the data for the problem mentioned above, we are going to cluster neighborhoods and suggest the locations as a final result of our analysis.</a:t>
            </a:r>
          </a:p>
          <a:p>
            <a:endParaRPr lang="en-US" dirty="0"/>
          </a:p>
        </p:txBody>
      </p:sp>
    </p:spTree>
    <p:extLst>
      <p:ext uri="{BB962C8B-B14F-4D97-AF65-F5344CB8AC3E}">
        <p14:creationId xmlns:p14="http://schemas.microsoft.com/office/powerpoint/2010/main" val="220492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B5AF-8175-47BB-8B0D-D2E9B8D73ADA}"/>
              </a:ext>
            </a:extLst>
          </p:cNvPr>
          <p:cNvSpPr>
            <a:spLocks noGrp="1"/>
          </p:cNvSpPr>
          <p:nvPr>
            <p:ph type="title"/>
          </p:nvPr>
        </p:nvSpPr>
        <p:spPr/>
        <p: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Description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949CBCA-0EF7-4246-8369-C472D8069436}"/>
              </a:ext>
            </a:extLst>
          </p:cNvPr>
          <p:cNvSpPr>
            <a:spLocks noGrp="1"/>
          </p:cNvSpPr>
          <p:nvPr>
            <p:ph idx="1"/>
          </p:nvPr>
        </p:nvSpPr>
        <p:spPr/>
        <p:txBody>
          <a:bodyPr/>
          <a:lstStyle/>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the Borough, Neighborhood and the venue we will decide on potential locations to open restaurants.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If the location is near the city center with one or more restaurants and with no Indian restaurants in the vicinity then that’s the potential location we will suggest to the client.</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We are going to collect the Toronto city’s postal codes, boroughs and neighborhood Latitude and Longitude from the URL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https://en.wikipedia.org/wiki/</a:t>
            </a:r>
            <a:r>
              <a:rPr lang="en-US" sz="18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List_of_postal_codes_of_Canada:_M</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‘Geospatial_Coordinated.csv’ file which we already downloaded into local folder. </a:t>
            </a:r>
          </a:p>
          <a:p>
            <a:pPr marL="45720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venues data in Toronto city and their respective Latitude and Longitude will be fetched from the Foursquare API. </a:t>
            </a:r>
          </a:p>
          <a:p>
            <a:endParaRPr lang="en-US" dirty="0"/>
          </a:p>
        </p:txBody>
      </p:sp>
    </p:spTree>
    <p:extLst>
      <p:ext uri="{BB962C8B-B14F-4D97-AF65-F5344CB8AC3E}">
        <p14:creationId xmlns:p14="http://schemas.microsoft.com/office/powerpoint/2010/main" val="59125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BBD7-0A25-41FE-BC5B-DB30BC1D9862}"/>
              </a:ext>
            </a:extLst>
          </p:cNvPr>
          <p:cNvSpPr>
            <a:spLocks noGrp="1"/>
          </p:cNvSpPr>
          <p:nvPr>
            <p:ph type="title"/>
          </p:nvPr>
        </p:nvSpPr>
        <p:spPr/>
        <p: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Methodology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10CD596-E98F-41F0-92D4-D3007FD015D1}"/>
              </a:ext>
            </a:extLst>
          </p:cNvPr>
          <p:cNvSpPr>
            <a:spLocks noGrp="1"/>
          </p:cNvSpPr>
          <p:nvPr>
            <p:ph idx="1"/>
          </p:nvPr>
        </p:nvSpPr>
        <p:spPr/>
        <p:txBody>
          <a:bodyPr>
            <a:normAutofit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We have extracted all the data required for our analysis.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And we have cleansed the data, our master data has following components like Postal Code, Borough, neighborhood, Latitude and Longitude.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have fetched the venues from the foursquare API with a limit of 100 venues within the radius of 500 meters from the neighborhood.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have fetched only the venues which comes under the category “food”. Once the data is fetched from the foursquare API, data is cleansed by removing unassigned boroughs and filtered only the restaurants from the venue category.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And now we have joined the neighborhood data and the venue data together. </a:t>
            </a:r>
          </a:p>
          <a:p>
            <a:endParaRPr lang="en-US" dirty="0"/>
          </a:p>
        </p:txBody>
      </p:sp>
    </p:spTree>
    <p:extLst>
      <p:ext uri="{BB962C8B-B14F-4D97-AF65-F5344CB8AC3E}">
        <p14:creationId xmlns:p14="http://schemas.microsoft.com/office/powerpoint/2010/main" val="26660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A443-1568-433D-9151-79554AC84F02}"/>
              </a:ext>
            </a:extLst>
          </p:cNvPr>
          <p:cNvSpPr>
            <a:spLocks noGrp="1"/>
          </p:cNvSpPr>
          <p:nvPr>
            <p:ph type="title"/>
          </p:nvPr>
        </p:nvSpPr>
        <p:spPr/>
        <p:txBody>
          <a:bodyPr/>
          <a:lstStyle/>
          <a:p>
            <a:pPr algn="ctr"/>
            <a:r>
              <a:rPr lang="en-US" dirty="0"/>
              <a:t>Neighborhood, Venue details with latitude and longitude</a:t>
            </a:r>
          </a:p>
        </p:txBody>
      </p:sp>
      <p:pic>
        <p:nvPicPr>
          <p:cNvPr id="8" name="Content Placeholder 7">
            <a:extLst>
              <a:ext uri="{FF2B5EF4-FFF2-40B4-BE49-F238E27FC236}">
                <a16:creationId xmlns:a16="http://schemas.microsoft.com/office/drawing/2014/main" id="{9EB8B1BE-6ED3-4643-AD65-D648D48F0AF1}"/>
              </a:ext>
            </a:extLst>
          </p:cNvPr>
          <p:cNvPicPr>
            <a:picLocks noGrp="1" noChangeAspect="1"/>
          </p:cNvPicPr>
          <p:nvPr>
            <p:ph idx="1"/>
          </p:nvPr>
        </p:nvPicPr>
        <p:blipFill>
          <a:blip r:embed="rId2"/>
          <a:stretch>
            <a:fillRect/>
          </a:stretch>
        </p:blipFill>
        <p:spPr>
          <a:xfrm>
            <a:off x="1299914" y="2619375"/>
            <a:ext cx="9588997" cy="3171825"/>
          </a:xfrm>
        </p:spPr>
      </p:pic>
    </p:spTree>
    <p:extLst>
      <p:ext uri="{BB962C8B-B14F-4D97-AF65-F5344CB8AC3E}">
        <p14:creationId xmlns:p14="http://schemas.microsoft.com/office/powerpoint/2010/main" val="417921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02FE-10B2-420C-ABDE-D4DCC072AC2D}"/>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visualize the restaurants in the Toronto city from the city center using the folium map</a:t>
            </a:r>
            <a:endParaRPr lang="en-US" dirty="0"/>
          </a:p>
        </p:txBody>
      </p:sp>
      <p:pic>
        <p:nvPicPr>
          <p:cNvPr id="5" name="Content Placeholder 4">
            <a:extLst>
              <a:ext uri="{FF2B5EF4-FFF2-40B4-BE49-F238E27FC236}">
                <a16:creationId xmlns:a16="http://schemas.microsoft.com/office/drawing/2014/main" id="{90EE7F2F-DD4E-43A8-BF6C-4A3BBCF4087B}"/>
              </a:ext>
            </a:extLst>
          </p:cNvPr>
          <p:cNvPicPr>
            <a:picLocks noGrp="1" noChangeAspect="1"/>
          </p:cNvPicPr>
          <p:nvPr>
            <p:ph idx="1"/>
          </p:nvPr>
        </p:nvPicPr>
        <p:blipFill>
          <a:blip r:embed="rId2"/>
          <a:stretch>
            <a:fillRect/>
          </a:stretch>
        </p:blipFill>
        <p:spPr>
          <a:xfrm>
            <a:off x="2542160" y="2249488"/>
            <a:ext cx="7104505" cy="3541712"/>
          </a:xfrm>
        </p:spPr>
      </p:pic>
    </p:spTree>
    <p:extLst>
      <p:ext uri="{BB962C8B-B14F-4D97-AF65-F5344CB8AC3E}">
        <p14:creationId xmlns:p14="http://schemas.microsoft.com/office/powerpoint/2010/main" val="56155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DA1E-6ADA-4797-AC73-B6694E7948BD}"/>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Let’s extract the restaurants which are less than 250 meters from the Indian restaurants.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7BDBAA25-A0BA-467F-8082-CDE2FE7DBD4A}"/>
              </a:ext>
            </a:extLst>
          </p:cNvPr>
          <p:cNvPicPr>
            <a:picLocks noGrp="1" noChangeAspect="1"/>
          </p:cNvPicPr>
          <p:nvPr>
            <p:ph idx="1"/>
          </p:nvPr>
        </p:nvPicPr>
        <p:blipFill>
          <a:blip r:embed="rId2"/>
          <a:stretch>
            <a:fillRect/>
          </a:stretch>
        </p:blipFill>
        <p:spPr>
          <a:xfrm>
            <a:off x="2117822" y="2249488"/>
            <a:ext cx="7953181" cy="3541712"/>
          </a:xfrm>
        </p:spPr>
      </p:pic>
    </p:spTree>
    <p:extLst>
      <p:ext uri="{BB962C8B-B14F-4D97-AF65-F5344CB8AC3E}">
        <p14:creationId xmlns:p14="http://schemas.microsoft.com/office/powerpoint/2010/main" val="54747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2D47-26EF-40D3-86B2-504864B42022}"/>
              </a:ext>
            </a:extLst>
          </p:cNvPr>
          <p:cNvSpPr>
            <a:spLocks noGrp="1"/>
          </p:cNvSpPr>
          <p:nvPr>
            <p:ph type="title"/>
          </p:nvPr>
        </p:nvSpPr>
        <p:spPr>
          <a:xfrm flipV="1">
            <a:off x="6591301" y="-666750"/>
            <a:ext cx="5857874" cy="333375"/>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6C177A4C-64BC-4980-8B16-E4A3356D9E4F}"/>
              </a:ext>
            </a:extLst>
          </p:cNvPr>
          <p:cNvSpPr>
            <a:spLocks noGrp="1"/>
          </p:cNvSpPr>
          <p:nvPr>
            <p:ph idx="1"/>
          </p:nvPr>
        </p:nvSpPr>
        <p:spPr>
          <a:xfrm>
            <a:off x="1141412" y="2103119"/>
            <a:ext cx="9905999" cy="3688082"/>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And we will exclude all the restaurants which are in less than 250 meters away from Indian restaurants along with the Indian restaurants itself. Now let us see the most frequented restaurants from the data we cleansed.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And we will be able to see the restaurants which are more popular in the neighborhood. </a:t>
            </a:r>
          </a:p>
          <a:p>
            <a:endParaRPr lang="en-US" dirty="0"/>
          </a:p>
        </p:txBody>
      </p:sp>
    </p:spTree>
    <p:extLst>
      <p:ext uri="{BB962C8B-B14F-4D97-AF65-F5344CB8AC3E}">
        <p14:creationId xmlns:p14="http://schemas.microsoft.com/office/powerpoint/2010/main" val="213819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A1B19-FB70-437F-ADD3-29693456C8B4}"/>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Finally, we will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cluster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neighborhoods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venues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has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no Indian restaurants in 250 meters radius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along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distance from city center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suggest the locations for stakeholders. And we will visualize the same using the folium map.</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3E9AC90F-842A-428E-AB5A-CFB6C21DCBD4}"/>
              </a:ext>
            </a:extLst>
          </p:cNvPr>
          <p:cNvPicPr>
            <a:picLocks noGrp="1" noChangeAspect="1"/>
          </p:cNvPicPr>
          <p:nvPr>
            <p:ph idx="1"/>
          </p:nvPr>
        </p:nvPicPr>
        <p:blipFill>
          <a:blip r:embed="rId2"/>
          <a:stretch>
            <a:fillRect/>
          </a:stretch>
        </p:blipFill>
        <p:spPr>
          <a:xfrm>
            <a:off x="2542160" y="2249488"/>
            <a:ext cx="7104505" cy="3541712"/>
          </a:xfrm>
        </p:spPr>
      </p:pic>
    </p:spTree>
    <p:extLst>
      <p:ext uri="{BB962C8B-B14F-4D97-AF65-F5344CB8AC3E}">
        <p14:creationId xmlns:p14="http://schemas.microsoft.com/office/powerpoint/2010/main" val="3052257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TotalTime>
  <Words>696</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Analysis on Ideal Locations for opening Indian Restaurants </vt:lpstr>
      <vt:lpstr>Problem and Discussion of the Background </vt:lpstr>
      <vt:lpstr>Data Description </vt:lpstr>
      <vt:lpstr>Methodology </vt:lpstr>
      <vt:lpstr>Neighborhood, Venue details with latitude and longitude</vt:lpstr>
      <vt:lpstr>visualize the restaurants in the Toronto city from the city center using the folium map</vt:lpstr>
      <vt:lpstr>Let’s extract the restaurants which are less than 250 meters from the Indian restaurants. </vt:lpstr>
      <vt:lpstr>PowerPoint Presentation</vt:lpstr>
      <vt:lpstr>Finally, we will cluster the neighborhoods with venues which has no Indian restaurants in 250 meters radius along with distance from city center to suggest the locations for stakeholders. And we will visualize the same using the folium map. </vt:lpstr>
      <vt:lpstr>Result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on Ideal Locations for opening Indian Restaurants </dc:title>
  <dc:creator>Karthick Venkataraman</dc:creator>
  <cp:lastModifiedBy>Karthick Venkataraman</cp:lastModifiedBy>
  <cp:revision>7</cp:revision>
  <dcterms:created xsi:type="dcterms:W3CDTF">2021-02-01T04:19:39Z</dcterms:created>
  <dcterms:modified xsi:type="dcterms:W3CDTF">2021-02-01T04:37:17Z</dcterms:modified>
</cp:coreProperties>
</file>